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CC6C25-D749-4F56-B536-0044E5605F15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A5E605-56C8-47CA-9724-E6BE4DBB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Campo </a:t>
            </a:r>
            <a:r>
              <a:rPr lang="it-IT" dirty="0" err="1" smtClean="0"/>
              <a:t>Fossoli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Viaggio della Memoria 12-16/04/2018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Chiesa</a:t>
            </a:r>
            <a:endParaRPr lang="it-IT" dirty="0"/>
          </a:p>
        </p:txBody>
      </p:sp>
      <p:pic>
        <p:nvPicPr>
          <p:cNvPr id="3" name="Immagine 2" descr="IMG_6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000892" cy="46672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Museo</a:t>
            </a:r>
            <a:endParaRPr lang="it-IT" dirty="0"/>
          </a:p>
        </p:txBody>
      </p:sp>
      <p:pic>
        <p:nvPicPr>
          <p:cNvPr id="3" name="Immagine 2" descr="IMG_6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429421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endParaRPr lang="it-IT" dirty="0"/>
          </a:p>
        </p:txBody>
      </p:sp>
      <p:pic>
        <p:nvPicPr>
          <p:cNvPr id="4" name="Immagine 3" descr="IMG_6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143768" cy="4762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3" name="Immagine 2" descr="IMG_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785794"/>
            <a:ext cx="4864876" cy="3243251"/>
          </a:xfrm>
          <a:prstGeom prst="rect">
            <a:avLst/>
          </a:prstGeom>
        </p:spPr>
      </p:pic>
      <p:pic>
        <p:nvPicPr>
          <p:cNvPr id="4" name="Immagine 3" descr="IMG_6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357562"/>
            <a:ext cx="4864876" cy="32432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</a:t>
            </a:r>
            <a:endParaRPr lang="it-IT" dirty="0"/>
          </a:p>
        </p:txBody>
      </p:sp>
      <p:pic>
        <p:nvPicPr>
          <p:cNvPr id="3" name="Immagine 2" descr="IMG_6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7429552" cy="4953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</a:t>
            </a:r>
            <a:endParaRPr lang="it-IT" dirty="0"/>
          </a:p>
        </p:txBody>
      </p:sp>
      <p:pic>
        <p:nvPicPr>
          <p:cNvPr id="4" name="Immagine 3" descr="IMG_6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500042"/>
            <a:ext cx="4500562" cy="3000374"/>
          </a:xfrm>
          <a:prstGeom prst="rect">
            <a:avLst/>
          </a:prstGeom>
        </p:spPr>
      </p:pic>
      <p:pic>
        <p:nvPicPr>
          <p:cNvPr id="5" name="Immagine 4" descr="IMG_6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4500562" cy="3000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</a:t>
            </a:r>
            <a:endParaRPr lang="it-IT" dirty="0"/>
          </a:p>
        </p:txBody>
      </p:sp>
      <p:pic>
        <p:nvPicPr>
          <p:cNvPr id="3" name="Immagine 2" descr="IMG_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5572132" cy="3714755"/>
          </a:xfrm>
          <a:prstGeom prst="rect">
            <a:avLst/>
          </a:prstGeom>
        </p:spPr>
      </p:pic>
      <p:pic>
        <p:nvPicPr>
          <p:cNvPr id="4" name="Immagine 3" descr="IMG_6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3864744" cy="25764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Realizzato da </a:t>
            </a:r>
          </a:p>
          <a:p>
            <a:pPr>
              <a:buNone/>
            </a:pPr>
            <a:r>
              <a:rPr lang="it-IT" dirty="0" smtClean="0"/>
              <a:t>Grazia </a:t>
            </a:r>
            <a:r>
              <a:rPr lang="it-IT" dirty="0" err="1" smtClean="0"/>
              <a:t>Orofino</a:t>
            </a:r>
            <a:r>
              <a:rPr lang="it-IT" dirty="0" smtClean="0"/>
              <a:t> e Virginia di Bella (IV B)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Foto di</a:t>
            </a:r>
          </a:p>
          <a:p>
            <a:pPr>
              <a:buNone/>
            </a:pPr>
            <a:r>
              <a:rPr lang="it-IT" dirty="0" smtClean="0"/>
              <a:t>Grazia </a:t>
            </a:r>
            <a:r>
              <a:rPr lang="it-IT" smtClean="0"/>
              <a:t>Orofino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1 Fase: </a:t>
            </a:r>
            <a:r>
              <a:rPr lang="it-IT" dirty="0" smtClean="0"/>
              <a:t>Prigionieri Inglesi</a:t>
            </a:r>
            <a:endParaRPr lang="it-IT" dirty="0" smtClean="0"/>
          </a:p>
          <a:p>
            <a:r>
              <a:rPr lang="it-IT" dirty="0" smtClean="0"/>
              <a:t>2 Fase: Campo di concentramento in </a:t>
            </a:r>
            <a:r>
              <a:rPr lang="it-IT" dirty="0" smtClean="0"/>
              <a:t>gestione </a:t>
            </a:r>
            <a:r>
              <a:rPr lang="it-IT" dirty="0" smtClean="0"/>
              <a:t>italiana</a:t>
            </a:r>
          </a:p>
          <a:p>
            <a:r>
              <a:rPr lang="it-IT" dirty="0" smtClean="0"/>
              <a:t>3 Fase: Campo di concentramento in </a:t>
            </a:r>
            <a:r>
              <a:rPr lang="it-IT" dirty="0" smtClean="0"/>
              <a:t>gestione </a:t>
            </a:r>
            <a:r>
              <a:rPr lang="it-IT" dirty="0" smtClean="0"/>
              <a:t>nazista</a:t>
            </a:r>
          </a:p>
          <a:p>
            <a:r>
              <a:rPr lang="it-IT" dirty="0" smtClean="0"/>
              <a:t>4 Fase: I tedeschi non sono ancora andati via, rastrellamento toscani, manodopera forzata</a:t>
            </a:r>
          </a:p>
          <a:p>
            <a:r>
              <a:rPr lang="it-IT" dirty="0" smtClean="0"/>
              <a:t>5 Fase: Profughi ebrei</a:t>
            </a:r>
          </a:p>
          <a:p>
            <a:r>
              <a:rPr lang="it-IT" dirty="0" smtClean="0"/>
              <a:t>6 Fase: Cinema</a:t>
            </a:r>
          </a:p>
          <a:p>
            <a:r>
              <a:rPr lang="it-IT" dirty="0" smtClean="0"/>
              <a:t>7 Fase. Villaggio San Marco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Ingresso campo</a:t>
            </a:r>
            <a:endParaRPr lang="it-IT" dirty="0"/>
          </a:p>
        </p:txBody>
      </p:sp>
      <p:pic>
        <p:nvPicPr>
          <p:cNvPr id="3" name="Immagine 2" descr="IMG_6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429388" cy="4286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Baracca degli ebrei</a:t>
            </a:r>
            <a:endParaRPr lang="it-IT" dirty="0"/>
          </a:p>
        </p:txBody>
      </p:sp>
      <p:pic>
        <p:nvPicPr>
          <p:cNvPr id="3" name="Immagine 2" descr="IMG_6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143768" cy="4762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</a:t>
            </a:r>
            <a:endParaRPr lang="it-IT" dirty="0"/>
          </a:p>
        </p:txBody>
      </p:sp>
      <p:pic>
        <p:nvPicPr>
          <p:cNvPr id="3" name="Immagine 2" descr="IMG_6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6715140" cy="4476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doveva essere il campo</a:t>
            </a:r>
            <a:endParaRPr lang="it-IT" dirty="0"/>
          </a:p>
        </p:txBody>
      </p:sp>
      <p:pic>
        <p:nvPicPr>
          <p:cNvPr id="4" name="Immagine 3" descr="IMG_6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857364"/>
            <a:ext cx="2678925" cy="1785950"/>
          </a:xfrm>
          <a:prstGeom prst="rect">
            <a:avLst/>
          </a:prstGeom>
        </p:spPr>
      </p:pic>
      <p:pic>
        <p:nvPicPr>
          <p:cNvPr id="6" name="Immagine 5" descr="IMG_6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929066"/>
            <a:ext cx="2678925" cy="1785950"/>
          </a:xfrm>
          <a:prstGeom prst="rect">
            <a:avLst/>
          </a:prstGeom>
        </p:spPr>
      </p:pic>
      <p:pic>
        <p:nvPicPr>
          <p:cNvPr id="7" name="Immagine 6" descr="IMG_6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000504"/>
            <a:ext cx="2678925" cy="1785950"/>
          </a:xfrm>
          <a:prstGeom prst="rect">
            <a:avLst/>
          </a:prstGeom>
        </p:spPr>
      </p:pic>
      <p:pic>
        <p:nvPicPr>
          <p:cNvPr id="8" name="Immagine 7" descr="IMG_6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785926"/>
            <a:ext cx="2786082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</a:t>
            </a:r>
            <a:endParaRPr lang="it-IT" dirty="0"/>
          </a:p>
        </p:txBody>
      </p:sp>
      <p:pic>
        <p:nvPicPr>
          <p:cNvPr id="3" name="Immagine 2" descr="IMG_6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6357950" cy="42386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Scritte sul pilastro</a:t>
            </a:r>
            <a:endParaRPr lang="it-IT" dirty="0"/>
          </a:p>
        </p:txBody>
      </p:sp>
      <p:pic>
        <p:nvPicPr>
          <p:cNvPr id="5" name="Immagine 4" descr="IMG_6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256"/>
            <a:ext cx="3500430" cy="2333620"/>
          </a:xfrm>
          <a:prstGeom prst="rect">
            <a:avLst/>
          </a:prstGeom>
        </p:spPr>
      </p:pic>
      <p:pic>
        <p:nvPicPr>
          <p:cNvPr id="6" name="Immagine 5" descr="IMG_6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3500430" cy="2333620"/>
          </a:xfrm>
          <a:prstGeom prst="rect">
            <a:avLst/>
          </a:prstGeom>
        </p:spPr>
      </p:pic>
      <p:pic>
        <p:nvPicPr>
          <p:cNvPr id="7" name="Immagine 6" descr="IMG_6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428736"/>
            <a:ext cx="3500430" cy="2333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3" name="Immagine 2" descr="IMG_6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24" y="1707364"/>
            <a:ext cx="3721868" cy="2481245"/>
          </a:xfrm>
          <a:prstGeom prst="rect">
            <a:avLst/>
          </a:prstGeom>
        </p:spPr>
      </p:pic>
      <p:pic>
        <p:nvPicPr>
          <p:cNvPr id="4" name="Immagine 3" descr="IMG_6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604090"/>
            <a:ext cx="3887862" cy="25919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</TotalTime>
  <Words>99</Words>
  <Application>Microsoft Office PowerPoint</Application>
  <PresentationFormat>Presentazione su schermo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Modulo</vt:lpstr>
      <vt:lpstr>Campo Fossoli</vt:lpstr>
      <vt:lpstr>Diapositiva 2</vt:lpstr>
      <vt:lpstr>Ingresso campo</vt:lpstr>
      <vt:lpstr>Baracca degli ebrei</vt:lpstr>
      <vt:lpstr>          </vt:lpstr>
      <vt:lpstr>Come doveva essere il campo</vt:lpstr>
      <vt:lpstr>     </vt:lpstr>
      <vt:lpstr>Scritte sul pilastro</vt:lpstr>
      <vt:lpstr>        </vt:lpstr>
      <vt:lpstr>Chiesa</vt:lpstr>
      <vt:lpstr>Museo</vt:lpstr>
      <vt:lpstr>      </vt:lpstr>
      <vt:lpstr>        </vt:lpstr>
      <vt:lpstr>         </vt:lpstr>
      <vt:lpstr>         </vt:lpstr>
      <vt:lpstr>          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Fossoli</dc:title>
  <dc:creator>Grazia</dc:creator>
  <cp:lastModifiedBy>quartab</cp:lastModifiedBy>
  <cp:revision>5</cp:revision>
  <dcterms:created xsi:type="dcterms:W3CDTF">2018-04-22T21:04:43Z</dcterms:created>
  <dcterms:modified xsi:type="dcterms:W3CDTF">2018-04-23T08:28:35Z</dcterms:modified>
</cp:coreProperties>
</file>